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0" r:id="rId4"/>
    <p:sldId id="259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70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21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7975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7085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04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5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2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3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7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0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2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1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DA890C-1B59-44AD-86AC-41E6EE194B85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7DBF18-BF09-47A2-A1A3-D28E0E9D3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83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sv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1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3E052-2827-4A8D-B5F5-C54DA5E60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534" r="265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5EECF-C8C8-4ECA-86B3-2B783755D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rmAutofit/>
          </a:bodyPr>
          <a:lstStyle/>
          <a:p>
            <a:r>
              <a:rPr lang="en-US" dirty="0"/>
              <a:t>Elkton Road, MD Line to Casho Mill Road:</a:t>
            </a:r>
            <a:br>
              <a:rPr lang="en-US" dirty="0"/>
            </a:br>
            <a:r>
              <a:rPr lang="en-US" sz="3600" dirty="0"/>
              <a:t>lessons learned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38939-C86A-4315-A56E-1C0E97412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Contract T201504401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Presented by Katie Schwander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75029C-64B9-41D0-9540-75846D4B0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8170" y="9144"/>
            <a:ext cx="6080656" cy="6163733"/>
            <a:chOff x="6108170" y="8467"/>
            <a:chExt cx="6080656" cy="616373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F6B07A-A0CD-4593-B501-E1D50968C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C2E537-D046-43E9-B78A-8D770E4C0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1ED42C-32AB-4AA5-B9D5-2ADF552B0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69715-83DD-4F53-8564-D95D5D238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5BC2EBE-B4C1-42F9-9914-0F430C060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75B981-C91D-45FA-94AD-177D15F0E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574F-9F1A-45D4-BFEF-8FBF9A72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015970"/>
            <a:ext cx="8534400" cy="1507067"/>
          </a:xfrm>
        </p:spPr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E91748-5273-4F41-ABCB-05EB87B377A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r="57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A4772-EE7F-43F7-8482-F883B50B1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10182223" cy="4572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Elkton Road, Newark, Delaware (NCC) from Casho Mill road to the Maryland State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1.5 miles of full depth reconstruction			- Dual Lane divided, concrete roadway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6 signalized intersections						- Enhanced Pedestrian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Private and Business entrances				- Multi state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05541D-AFEB-4AD4-A6FC-D9BCEBF5A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8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4"/>
    </mc:Choice>
    <mc:Fallback>
      <p:transition spd="slow" advTm="4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74A50-9493-4FE7-BB63-99F81FC9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had to move?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6409-E7FB-42EA-9079-10D3DD8A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685800"/>
            <a:ext cx="10145713" cy="4271963"/>
          </a:xfrm>
          <a:solidFill>
            <a:srgbClr val="00B0F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Newark – Electric	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Newark – Sewer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 of Newark – Water	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Comcast Cable Communications, Inc.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Delmarva Power – Electric Distribution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Delmarva Power – Gas Distribution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Shore Natural Gas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- Elkton Gas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FMC Stine Research Center					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3 Communications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Lightower Fiber Networks (Crown Castle/</a:t>
            </a:r>
            <a:r>
              <a:rPr lang="en-US" sz="1800" b="1" u="sng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Fibertech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Suez Water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UNIITI Fiber	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- UNKNOWN UTILITY</a:t>
            </a:r>
          </a:p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1800" b="1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Verizon of Delaware	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- Windstream Broadband</a:t>
            </a:r>
          </a:p>
          <a:p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Graphic 4" descr="Line arrow Straight">
            <a:extLst>
              <a:ext uri="{FF2B5EF4-FFF2-40B4-BE49-F238E27FC236}">
                <a16:creationId xmlns:a16="http://schemas.microsoft.com/office/drawing/2014/main" id="{F6B6D568-2050-4BB4-BC53-57C196A6E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0160" y="3215640"/>
            <a:ext cx="914400" cy="914400"/>
          </a:xfrm>
          <a:prstGeom prst="rect">
            <a:avLst/>
          </a:prstGeom>
        </p:spPr>
      </p:pic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1B123DA2-0879-4575-BAFB-C2DAB82F0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2480" y="3148278"/>
            <a:ext cx="914400" cy="9144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577C042-62DC-47DD-922B-166F81D97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76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12"/>
    </mc:Choice>
    <mc:Fallback>
      <p:transition spd="slow" advTm="3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1380-BB7E-48D6-A17B-DB388091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888" y="742950"/>
            <a:ext cx="2498724" cy="1314450"/>
          </a:xfrm>
          <a:solidFill>
            <a:srgbClr val="00B0F0">
              <a:alpha val="70000"/>
            </a:srgbClr>
          </a:solidFill>
        </p:spPr>
        <p:txBody>
          <a:bodyPr/>
          <a:lstStyle/>
          <a:p>
            <a:r>
              <a:rPr lang="en-US" dirty="0"/>
              <a:t>Where we started to Where we 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E6D83C-FB14-4E14-B542-13B549F41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5638" y="983061"/>
            <a:ext cx="7288212" cy="489187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8390B-15F6-4DC8-A97A-3B625AB8B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43888" y="2421465"/>
            <a:ext cx="2498725" cy="2722035"/>
          </a:xfrm>
          <a:solidFill>
            <a:srgbClr val="00B0F0">
              <a:alpha val="70000"/>
            </a:srgbClr>
          </a:solidFill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/>
              <a:t>Design Meetings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ROW Acquisitions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Advanced Clearing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Advanced Utilities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Original NTP vs Actual NTP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Current Schedule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AF14446-1FE2-496B-8B51-26F59DC65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0"/>
    </mc:Choice>
    <mc:Fallback>
      <p:transition spd="slow" advTm="6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60000"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A1F0-0395-4951-BA99-9FCFAE1AF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56" y="1621366"/>
            <a:ext cx="3468688" cy="3615267"/>
          </a:xfrm>
          <a:solidFill>
            <a:srgbClr val="00B0F0">
              <a:alpha val="50000"/>
            </a:srgb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Coordination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Communication!!!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3C233-90F8-4D2A-A434-FFCC73B6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1463" y="1234015"/>
            <a:ext cx="12734925" cy="1507067"/>
          </a:xfrm>
        </p:spPr>
        <p:txBody>
          <a:bodyPr/>
          <a:lstStyle/>
          <a:p>
            <a:pPr algn="ctr"/>
            <a:r>
              <a:rPr lang="en-US" dirty="0"/>
              <a:t>Lessons learned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CB209D4-FE47-456A-A74D-CE7F94AB4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26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70"/>
    </mc:Choice>
    <mc:Fallback>
      <p:transition spd="slow" advTm="23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allAtOnce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DE64-D1BA-4D5F-99E9-468FBE22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686174" cy="6858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br>
              <a:rPr lang="en-US" dirty="0"/>
            </a:br>
            <a:br>
              <a:rPr lang="en-US" dirty="0"/>
            </a:br>
            <a:r>
              <a:rPr lang="en-US" sz="1200" dirty="0"/>
              <a:t>All Photos from www.elktonroadimprovements.com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E2B710-D20D-44A3-99C4-E107F70B9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3"/>
    </mc:Choice>
    <mc:Fallback>
      <p:transition spd="slow" advTm="17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251</Words>
  <Application>Microsoft Office PowerPoint</Application>
  <PresentationFormat>Widescreen</PresentationFormat>
  <Paragraphs>32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Slice</vt:lpstr>
      <vt:lpstr>Elkton Road, MD Line to Casho Mill Road: lessons learned</vt:lpstr>
      <vt:lpstr>Project Overview</vt:lpstr>
      <vt:lpstr>Who had to move?  </vt:lpstr>
      <vt:lpstr>Where we started to Where we ARE</vt:lpstr>
      <vt:lpstr>Lessons learned</vt:lpstr>
      <vt:lpstr>Thank you!  All Photos from www.elktonroadimprovements.com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Elkton Road, MD Line to Casho Mill Road: lessons learned</dc:title>
  <dc:creator>Schwander, Catherine (DelDOT)</dc:creator>
  <cp:lastModifiedBy>Schwander, Catherine (DelDOT)</cp:lastModifiedBy>
  <cp:revision>18</cp:revision>
  <dcterms:created xsi:type="dcterms:W3CDTF">2021-02-15T18:14:34Z</dcterms:created>
  <dcterms:modified xsi:type="dcterms:W3CDTF">2021-02-22T02:16:50Z</dcterms:modified>
</cp:coreProperties>
</file>